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8" r:id="rId2"/>
    <p:sldId id="256" r:id="rId3"/>
    <p:sldId id="258" r:id="rId4"/>
    <p:sldId id="257" r:id="rId5"/>
    <p:sldId id="259" r:id="rId6"/>
    <p:sldId id="261" r:id="rId7"/>
    <p:sldId id="266" r:id="rId8"/>
    <p:sldId id="262" r:id="rId9"/>
    <p:sldId id="267" r:id="rId10"/>
    <p:sldId id="263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94"/>
    <p:restoredTop sz="94727"/>
  </p:normalViewPr>
  <p:slideViewPr>
    <p:cSldViewPr snapToGrid="0" snapToObjects="1">
      <p:cViewPr varScale="1">
        <p:scale>
          <a:sx n="70" d="100"/>
          <a:sy n="70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8709B9-4920-AA48-B6B7-81A9065A6DE3}" type="datetimeFigureOut">
              <a:rPr lang="en-US" smtClean="0"/>
              <a:t>5/12/17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7246F-9949-954D-B718-A903C3B040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15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37246F-9949-954D-B718-A903C3B040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6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464" y="0"/>
            <a:ext cx="10003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 smtClean="0"/>
              <a:t>1Hop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</a:t>
            </a: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76" y="1379921"/>
            <a:ext cx="5597586" cy="4646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7" y="1379920"/>
            <a:ext cx="5226879" cy="464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2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175606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Hop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654176"/>
            <a:ext cx="9905999" cy="3541714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										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213" y="1535885"/>
            <a:ext cx="5208588" cy="4563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1535885"/>
            <a:ext cx="5249958" cy="45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7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905" y="112486"/>
            <a:ext cx="9905998" cy="1478570"/>
          </a:xfrm>
        </p:spPr>
        <p:txBody>
          <a:bodyPr/>
          <a:lstStyle/>
          <a:p>
            <a:r>
              <a:rPr lang="en-US" dirty="0" smtClean="0"/>
              <a:t>RELEVANCE TODAY: </a:t>
            </a:r>
            <a:r>
              <a:rPr lang="en-US" dirty="0" smtClean="0"/>
              <a:t>Emergency networks	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8333"/>
          <a:stretch/>
        </p:blipFill>
        <p:spPr>
          <a:xfrm>
            <a:off x="1890639" y="1591056"/>
            <a:ext cx="8398530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7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Adhoc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Brett Paris, Connor </a:t>
            </a:r>
            <a:r>
              <a:rPr lang="en-US" dirty="0" err="1" smtClean="0"/>
              <a:t>Rehbein</a:t>
            </a:r>
            <a:r>
              <a:rPr lang="en-US" dirty="0" smtClean="0"/>
              <a:t>, Austin Mease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60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an </a:t>
            </a:r>
            <a:r>
              <a:rPr lang="en-US" dirty="0" err="1" smtClean="0"/>
              <a:t>adhoc</a:t>
            </a:r>
            <a:r>
              <a:rPr lang="en-US" dirty="0" smtClean="0"/>
              <a:t>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Google “how to set up </a:t>
            </a:r>
            <a:r>
              <a:rPr lang="en-US" sz="3200" dirty="0" err="1" smtClean="0"/>
              <a:t>adhoc</a:t>
            </a:r>
            <a:r>
              <a:rPr lang="en-US" sz="3200" dirty="0" smtClean="0"/>
              <a:t> network”</a:t>
            </a:r>
          </a:p>
          <a:p>
            <a:pPr lvl="1"/>
            <a:r>
              <a:rPr lang="en-US" sz="3200" dirty="0" smtClean="0"/>
              <a:t>Most of these results are actually wireless hotspots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391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an </a:t>
            </a:r>
            <a:r>
              <a:rPr lang="en-US" dirty="0" err="1" smtClean="0"/>
              <a:t>adhoc</a:t>
            </a:r>
            <a:r>
              <a:rPr lang="en-US" dirty="0" smtClean="0"/>
              <a:t> network?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sz="3200" dirty="0"/>
              <a:t>C</a:t>
            </a:r>
            <a:r>
              <a:rPr lang="en-US" sz="3200" dirty="0" smtClean="0"/>
              <a:t>ollection </a:t>
            </a:r>
            <a:r>
              <a:rPr lang="en-US" sz="3200" dirty="0"/>
              <a:t>of wireless mobile nodes dynamically forming a temporary network without the use of an existing infrastructure or centralized administration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47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 up on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smtClean="0"/>
              <a:t>read </a:t>
            </a:r>
            <a:r>
              <a:rPr lang="en-US" dirty="0"/>
              <a:t>-p "IP address: " </a:t>
            </a:r>
            <a:r>
              <a:rPr lang="en-US" dirty="0" smtClean="0"/>
              <a:t>address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</a:t>
            </a:r>
            <a:r>
              <a:rPr lang="en-US" dirty="0" smtClean="0"/>
              <a:t>stop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Ad-hoc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</a:t>
            </a:r>
            <a:r>
              <a:rPr lang="en-US" dirty="0" err="1"/>
              <a:t>essid</a:t>
            </a:r>
            <a:r>
              <a:rPr lang="en-US" dirty="0"/>
              <a:t> </a:t>
            </a:r>
            <a:r>
              <a:rPr lang="en-US" dirty="0" err="1" smtClean="0"/>
              <a:t>MyWifi</a:t>
            </a: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$address netmask </a:t>
            </a:r>
            <a:r>
              <a:rPr lang="en-US" dirty="0" smtClean="0"/>
              <a:t>255.255.255.0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Iperf</a:t>
            </a:r>
            <a:r>
              <a:rPr lang="en-US" dirty="0" smtClean="0"/>
              <a:t> </a:t>
            </a:r>
            <a:r>
              <a:rPr lang="is-IS" smtClean="0"/>
              <a:t>…..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82128" y="51023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0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</a:t>
            </a:r>
            <a:r>
              <a:rPr lang="en-US" dirty="0" smtClean="0"/>
              <a:t>down On </a:t>
            </a:r>
            <a:r>
              <a:rPr lang="en-US" dirty="0" err="1" smtClean="0"/>
              <a:t>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/>
              <a:t>read -p "network card: " </a:t>
            </a:r>
            <a:r>
              <a:rPr lang="en-US" dirty="0" smtClean="0"/>
              <a:t>card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down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iwconfig</a:t>
            </a:r>
            <a:r>
              <a:rPr lang="en-US" dirty="0"/>
              <a:t> $card mode </a:t>
            </a:r>
            <a:r>
              <a:rPr lang="en-US" dirty="0" smtClean="0"/>
              <a:t>Managed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/>
              <a:t>ifconfig</a:t>
            </a:r>
            <a:r>
              <a:rPr lang="en-US" dirty="0"/>
              <a:t> $card </a:t>
            </a:r>
            <a:r>
              <a:rPr lang="en-US" dirty="0" smtClean="0"/>
              <a:t>up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/>
              <a:t>service network-manager start</a:t>
            </a:r>
          </a:p>
        </p:txBody>
      </p:sp>
    </p:spTree>
    <p:extLst>
      <p:ext uri="{BB962C8B-B14F-4D97-AF65-F5344CB8AC3E}">
        <p14:creationId xmlns:p14="http://schemas.microsoft.com/office/powerpoint/2010/main" val="8614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</a:t>
            </a:r>
            <a:r>
              <a:rPr lang="en-US" dirty="0" smtClean="0"/>
              <a:t>buckeye lot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249488"/>
            <a:ext cx="9905999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James Madison park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812" y="2215622"/>
            <a:ext cx="883920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1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Testing site: James Madison park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8448" y="2097088"/>
            <a:ext cx="9748963" cy="40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1229</TotalTime>
  <Words>176</Words>
  <Application>Microsoft Macintosh PowerPoint</Application>
  <PresentationFormat>Widescreen</PresentationFormat>
  <Paragraphs>33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Trebuchet MS</vt:lpstr>
      <vt:lpstr>Tw Cen MT</vt:lpstr>
      <vt:lpstr>Arial</vt:lpstr>
      <vt:lpstr>Circuit</vt:lpstr>
      <vt:lpstr>PowerPoint Presentation</vt:lpstr>
      <vt:lpstr>Adhoc Networks</vt:lpstr>
      <vt:lpstr>What isn’t an adhoc network</vt:lpstr>
      <vt:lpstr>What is an adhoc network?</vt:lpstr>
      <vt:lpstr>How to set up on linux</vt:lpstr>
      <vt:lpstr>Take down On linux</vt:lpstr>
      <vt:lpstr>Testing site: buckeye lot</vt:lpstr>
      <vt:lpstr>Testing site: James Madison park</vt:lpstr>
      <vt:lpstr>Testing site: James Madison park</vt:lpstr>
      <vt:lpstr>1Hop</vt:lpstr>
      <vt:lpstr>2Hop</vt:lpstr>
      <vt:lpstr>RELEVANCE TODAY: Emergency networks 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Austin Mease</dc:creator>
  <cp:lastModifiedBy>Austin Mease</cp:lastModifiedBy>
  <cp:revision>20</cp:revision>
  <dcterms:created xsi:type="dcterms:W3CDTF">2017-05-05T23:57:00Z</dcterms:created>
  <dcterms:modified xsi:type="dcterms:W3CDTF">2017-05-12T20:37:54Z</dcterms:modified>
</cp:coreProperties>
</file>